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8" r:id="rId2"/>
  </p:sldIdLst>
  <p:sldSz cx="7307263" cy="12960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14D"/>
    <a:srgbClr val="C13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092F94-1965-4E4E-AC94-581F7EF154FB}" v="2" dt="2024-07-03T08:37:38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1"/>
    <p:restoredTop sz="86939" autoAdjust="0"/>
  </p:normalViewPr>
  <p:slideViewPr>
    <p:cSldViewPr snapToGrid="0">
      <p:cViewPr>
        <p:scale>
          <a:sx n="159" d="100"/>
          <a:sy n="159" d="100"/>
        </p:scale>
        <p:origin x="18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o Ceci" userId="ba06dafc-892c-41e5-ae62-9d6faa8867e9" providerId="ADAL" clId="{475B0172-94BC-489B-A60D-FF78669D0309}"/>
    <pc:docChg chg="undo custSel delSld modSld">
      <pc:chgData name="Sabino Ceci" userId="ba06dafc-892c-41e5-ae62-9d6faa8867e9" providerId="ADAL" clId="{475B0172-94BC-489B-A60D-FF78669D0309}" dt="2023-07-07T16:21:14.714" v="54" actId="1076"/>
      <pc:docMkLst>
        <pc:docMk/>
      </pc:docMkLst>
      <pc:sldChg chg="del">
        <pc:chgData name="Sabino Ceci" userId="ba06dafc-892c-41e5-ae62-9d6faa8867e9" providerId="ADAL" clId="{475B0172-94BC-489B-A60D-FF78669D0309}" dt="2023-07-07T16:18:53.824" v="0" actId="2696"/>
        <pc:sldMkLst>
          <pc:docMk/>
          <pc:sldMk cId="471880442" sldId="257"/>
        </pc:sldMkLst>
      </pc:sldChg>
      <pc:sldChg chg="modSp mod">
        <pc:chgData name="Sabino Ceci" userId="ba06dafc-892c-41e5-ae62-9d6faa8867e9" providerId="ADAL" clId="{475B0172-94BC-489B-A60D-FF78669D0309}" dt="2023-07-07T16:21:14.714" v="54" actId="1076"/>
        <pc:sldMkLst>
          <pc:docMk/>
          <pc:sldMk cId="4160858465" sldId="258"/>
        </pc:sldMkLst>
        <pc:spChg chg="mod">
          <ac:chgData name="Sabino Ceci" userId="ba06dafc-892c-41e5-ae62-9d6faa8867e9" providerId="ADAL" clId="{475B0172-94BC-489B-A60D-FF78669D0309}" dt="2023-07-07T16:20:58.507" v="49" actId="1076"/>
          <ac:spMkLst>
            <pc:docMk/>
            <pc:sldMk cId="4160858465" sldId="258"/>
            <ac:spMk id="3" creationId="{4CE05965-40A4-6CFA-E729-BD93FC88D337}"/>
          </ac:spMkLst>
        </pc:spChg>
        <pc:spChg chg="mod">
          <ac:chgData name="Sabino Ceci" userId="ba06dafc-892c-41e5-ae62-9d6faa8867e9" providerId="ADAL" clId="{475B0172-94BC-489B-A60D-FF78669D0309}" dt="2023-07-07T16:21:14.714" v="54" actId="1076"/>
          <ac:spMkLst>
            <pc:docMk/>
            <pc:sldMk cId="4160858465" sldId="258"/>
            <ac:spMk id="13" creationId="{55AFD6B1-EB53-5836-CA9E-DBB60AE04359}"/>
          </ac:spMkLst>
        </pc:spChg>
        <pc:picChg chg="mod">
          <ac:chgData name="Sabino Ceci" userId="ba06dafc-892c-41e5-ae62-9d6faa8867e9" providerId="ADAL" clId="{475B0172-94BC-489B-A60D-FF78669D0309}" dt="2023-07-07T16:19:50.986" v="31" actId="1036"/>
          <ac:picMkLst>
            <pc:docMk/>
            <pc:sldMk cId="4160858465" sldId="258"/>
            <ac:picMk id="2" creationId="{6CCF6734-F50D-4842-3235-0B124270B87A}"/>
          </ac:picMkLst>
        </pc:picChg>
        <pc:picChg chg="mod">
          <ac:chgData name="Sabino Ceci" userId="ba06dafc-892c-41e5-ae62-9d6faa8867e9" providerId="ADAL" clId="{475B0172-94BC-489B-A60D-FF78669D0309}" dt="2023-07-07T16:19:44.005" v="23" actId="1036"/>
          <ac:picMkLst>
            <pc:docMk/>
            <pc:sldMk cId="4160858465" sldId="258"/>
            <ac:picMk id="37" creationId="{93E84278-5D5B-1809-3F2C-0531D382B387}"/>
          </ac:picMkLst>
        </pc:picChg>
        <pc:cxnChg chg="mod">
          <ac:chgData name="Sabino Ceci" userId="ba06dafc-892c-41e5-ae62-9d6faa8867e9" providerId="ADAL" clId="{475B0172-94BC-489B-A60D-FF78669D0309}" dt="2023-07-07T16:19:31.368" v="18" actId="12788"/>
          <ac:cxnSpMkLst>
            <pc:docMk/>
            <pc:sldMk cId="4160858465" sldId="258"/>
            <ac:cxnSpMk id="35" creationId="{40CC6FEA-E867-1E5B-5A34-55D8168FD554}"/>
          </ac:cxnSpMkLst>
        </pc:cxnChg>
      </pc:sldChg>
    </pc:docChg>
  </pc:docChgLst>
  <pc:docChgLst>
    <pc:chgData name="Silvia De Carlo - AIMS Eventi Italy" userId="4bc4b9e8-b67c-4a38-856b-5e503ede917a" providerId="ADAL" clId="{61092F94-1965-4E4E-AC94-581F7EF154FB}"/>
    <pc:docChg chg="undo custSel modSld">
      <pc:chgData name="Silvia De Carlo - AIMS Eventi Italy" userId="4bc4b9e8-b67c-4a38-856b-5e503ede917a" providerId="ADAL" clId="{61092F94-1965-4E4E-AC94-581F7EF154FB}" dt="2024-07-03T08:38:09.186" v="22" actId="34135"/>
      <pc:docMkLst>
        <pc:docMk/>
      </pc:docMkLst>
      <pc:sldChg chg="addSp delSp modSp mod">
        <pc:chgData name="Silvia De Carlo - AIMS Eventi Italy" userId="4bc4b9e8-b67c-4a38-856b-5e503ede917a" providerId="ADAL" clId="{61092F94-1965-4E4E-AC94-581F7EF154FB}" dt="2024-07-03T08:38:09.186" v="22" actId="34135"/>
        <pc:sldMkLst>
          <pc:docMk/>
          <pc:sldMk cId="4160858465" sldId="258"/>
        </pc:sldMkLst>
        <pc:picChg chg="mod">
          <ac:chgData name="Silvia De Carlo - AIMS Eventi Italy" userId="4bc4b9e8-b67c-4a38-856b-5e503ede917a" providerId="ADAL" clId="{61092F94-1965-4E4E-AC94-581F7EF154FB}" dt="2024-06-19T13:14:01.262" v="11" actId="34135"/>
          <ac:picMkLst>
            <pc:docMk/>
            <pc:sldMk cId="4160858465" sldId="258"/>
            <ac:picMk id="2" creationId="{6CCF6734-F50D-4842-3235-0B124270B87A}"/>
          </ac:picMkLst>
        </pc:picChg>
        <pc:picChg chg="add mod">
          <ac:chgData name="Silvia De Carlo - AIMS Eventi Italy" userId="4bc4b9e8-b67c-4a38-856b-5e503ede917a" providerId="ADAL" clId="{61092F94-1965-4E4E-AC94-581F7EF154FB}" dt="2024-07-03T08:38:09.186" v="22" actId="34135"/>
          <ac:picMkLst>
            <pc:docMk/>
            <pc:sldMk cId="4160858465" sldId="258"/>
            <ac:picMk id="6" creationId="{30752D82-05D7-7EC9-5CFF-A6AC9BE8EDEB}"/>
          </ac:picMkLst>
        </pc:picChg>
        <pc:picChg chg="mod">
          <ac:chgData name="Silvia De Carlo - AIMS Eventi Italy" userId="4bc4b9e8-b67c-4a38-856b-5e503ede917a" providerId="ADAL" clId="{61092F94-1965-4E4E-AC94-581F7EF154FB}" dt="2024-06-19T13:14:01.262" v="11" actId="34135"/>
          <ac:picMkLst>
            <pc:docMk/>
            <pc:sldMk cId="4160858465" sldId="258"/>
            <ac:picMk id="37" creationId="{93E84278-5D5B-1809-3F2C-0531D382B387}"/>
          </ac:picMkLst>
        </pc:picChg>
        <pc:picChg chg="del mod">
          <ac:chgData name="Silvia De Carlo - AIMS Eventi Italy" userId="4bc4b9e8-b67c-4a38-856b-5e503ede917a" providerId="ADAL" clId="{61092F94-1965-4E4E-AC94-581F7EF154FB}" dt="2024-07-03T08:37:40.385" v="16" actId="478"/>
          <ac:picMkLst>
            <pc:docMk/>
            <pc:sldMk cId="4160858465" sldId="258"/>
            <ac:picMk id="39" creationId="{C9EF907C-60C1-2397-5B4F-42EB01790522}"/>
          </ac:picMkLst>
        </pc:picChg>
        <pc:cxnChg chg="mod">
          <ac:chgData name="Silvia De Carlo - AIMS Eventi Italy" userId="4bc4b9e8-b67c-4a38-856b-5e503ede917a" providerId="ADAL" clId="{61092F94-1965-4E4E-AC94-581F7EF154FB}" dt="2024-06-19T13:14:01.262" v="11" actId="34135"/>
          <ac:cxnSpMkLst>
            <pc:docMk/>
            <pc:sldMk cId="4160858465" sldId="258"/>
            <ac:cxnSpMk id="35" creationId="{40CC6FEA-E867-1E5B-5A34-55D8168FD55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7E374-3217-4DAE-98EC-296678C0D352}" type="datetimeFigureOut">
              <a:rPr lang="it-IT" smtClean="0"/>
              <a:t>03/07/24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59050" y="1143000"/>
            <a:ext cx="17399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39870-2E6A-4520-8784-374D9A53FA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81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2805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1pPr>
    <a:lvl2pPr marL="486402" algn="l" defTabSz="972805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2pPr>
    <a:lvl3pPr marL="972805" algn="l" defTabSz="972805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3pPr>
    <a:lvl4pPr marL="1459207" algn="l" defTabSz="972805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4pPr>
    <a:lvl5pPr marL="1945609" algn="l" defTabSz="972805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5pPr>
    <a:lvl6pPr marL="2432011" algn="l" defTabSz="972805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6pPr>
    <a:lvl7pPr marL="2918414" algn="l" defTabSz="972805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7pPr>
    <a:lvl8pPr marL="3404816" algn="l" defTabSz="972805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8pPr>
    <a:lvl9pPr marL="3891218" algn="l" defTabSz="972805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39870-2E6A-4520-8784-374D9A53FAD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70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045" y="2121058"/>
            <a:ext cx="6211174" cy="4512122"/>
          </a:xfrm>
        </p:spPr>
        <p:txBody>
          <a:bodyPr anchor="b"/>
          <a:lstStyle>
            <a:lvl1pPr algn="ctr">
              <a:defRPr sz="479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408" y="6807185"/>
            <a:ext cx="5480447" cy="3129084"/>
          </a:xfrm>
        </p:spPr>
        <p:txBody>
          <a:bodyPr/>
          <a:lstStyle>
            <a:lvl1pPr marL="0" indent="0" algn="ctr">
              <a:buNone/>
              <a:defRPr sz="1918"/>
            </a:lvl1pPr>
            <a:lvl2pPr marL="365349" indent="0" algn="ctr">
              <a:buNone/>
              <a:defRPr sz="1598"/>
            </a:lvl2pPr>
            <a:lvl3pPr marL="730697" indent="0" algn="ctr">
              <a:buNone/>
              <a:defRPr sz="1438"/>
            </a:lvl3pPr>
            <a:lvl4pPr marL="1096046" indent="0" algn="ctr">
              <a:buNone/>
              <a:defRPr sz="1279"/>
            </a:lvl4pPr>
            <a:lvl5pPr marL="1461394" indent="0" algn="ctr">
              <a:buNone/>
              <a:defRPr sz="1279"/>
            </a:lvl5pPr>
            <a:lvl6pPr marL="1826743" indent="0" algn="ctr">
              <a:buNone/>
              <a:defRPr sz="1279"/>
            </a:lvl6pPr>
            <a:lvl7pPr marL="2192091" indent="0" algn="ctr">
              <a:buNone/>
              <a:defRPr sz="1279"/>
            </a:lvl7pPr>
            <a:lvl8pPr marL="2557440" indent="0" algn="ctr">
              <a:buNone/>
              <a:defRPr sz="1279"/>
            </a:lvl8pPr>
            <a:lvl9pPr marL="2922788" indent="0" algn="ctr">
              <a:buNone/>
              <a:defRPr sz="1279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BBE-FA19-44C5-A876-0154440E1190}" type="datetimeFigureOut">
              <a:rPr lang="it-IT" smtClean="0"/>
              <a:t>03/07/24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4DC-E029-4E55-8E8C-4B6376330E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6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BBE-FA19-44C5-A876-0154440E1190}" type="datetimeFigureOut">
              <a:rPr lang="it-IT" smtClean="0"/>
              <a:t>03/07/24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4DC-E029-4E55-8E8C-4B6376330E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61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29260" y="690018"/>
            <a:ext cx="1575629" cy="109832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375" y="690018"/>
            <a:ext cx="4635545" cy="1098329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BBE-FA19-44C5-A876-0154440E1190}" type="datetimeFigureOut">
              <a:rPr lang="it-IT" smtClean="0"/>
              <a:t>03/07/24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4DC-E029-4E55-8E8C-4B6376330E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65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BBE-FA19-44C5-A876-0154440E1190}" type="datetimeFigureOut">
              <a:rPr lang="it-IT" smtClean="0"/>
              <a:t>03/07/24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4DC-E029-4E55-8E8C-4B6376330E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91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569" y="3231091"/>
            <a:ext cx="6302514" cy="5391145"/>
          </a:xfrm>
        </p:spPr>
        <p:txBody>
          <a:bodyPr anchor="b"/>
          <a:lstStyle>
            <a:lvl1pPr>
              <a:defRPr sz="479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569" y="8673238"/>
            <a:ext cx="6302514" cy="2835076"/>
          </a:xfrm>
        </p:spPr>
        <p:txBody>
          <a:bodyPr/>
          <a:lstStyle>
            <a:lvl1pPr marL="0" indent="0">
              <a:buNone/>
              <a:defRPr sz="1918">
                <a:solidFill>
                  <a:schemeClr val="tx1"/>
                </a:solidFill>
              </a:defRPr>
            </a:lvl1pPr>
            <a:lvl2pPr marL="365349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2pPr>
            <a:lvl3pPr marL="730697" indent="0">
              <a:buNone/>
              <a:defRPr sz="1438">
                <a:solidFill>
                  <a:schemeClr val="tx1">
                    <a:tint val="75000"/>
                  </a:schemeClr>
                </a:solidFill>
              </a:defRPr>
            </a:lvl3pPr>
            <a:lvl4pPr marL="1096046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4pPr>
            <a:lvl5pPr marL="1461394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5pPr>
            <a:lvl6pPr marL="1826743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6pPr>
            <a:lvl7pPr marL="2192091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7pPr>
            <a:lvl8pPr marL="2557440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8pPr>
            <a:lvl9pPr marL="2922788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BBE-FA19-44C5-A876-0154440E1190}" type="datetimeFigureOut">
              <a:rPr lang="it-IT" smtClean="0"/>
              <a:t>03/07/24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4DC-E029-4E55-8E8C-4B6376330E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57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374" y="3450093"/>
            <a:ext cx="3105587" cy="822322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9302" y="3450093"/>
            <a:ext cx="3105587" cy="822322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BBE-FA19-44C5-A876-0154440E1190}" type="datetimeFigureOut">
              <a:rPr lang="it-IT" smtClean="0"/>
              <a:t>03/07/24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4DC-E029-4E55-8E8C-4B6376330E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85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26" y="690021"/>
            <a:ext cx="6302514" cy="250506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327" y="3177087"/>
            <a:ext cx="3091314" cy="1557041"/>
          </a:xfrm>
        </p:spPr>
        <p:txBody>
          <a:bodyPr anchor="b"/>
          <a:lstStyle>
            <a:lvl1pPr marL="0" indent="0">
              <a:buNone/>
              <a:defRPr sz="1918" b="1"/>
            </a:lvl1pPr>
            <a:lvl2pPr marL="365349" indent="0">
              <a:buNone/>
              <a:defRPr sz="1598" b="1"/>
            </a:lvl2pPr>
            <a:lvl3pPr marL="730697" indent="0">
              <a:buNone/>
              <a:defRPr sz="1438" b="1"/>
            </a:lvl3pPr>
            <a:lvl4pPr marL="1096046" indent="0">
              <a:buNone/>
              <a:defRPr sz="1279" b="1"/>
            </a:lvl4pPr>
            <a:lvl5pPr marL="1461394" indent="0">
              <a:buNone/>
              <a:defRPr sz="1279" b="1"/>
            </a:lvl5pPr>
            <a:lvl6pPr marL="1826743" indent="0">
              <a:buNone/>
              <a:defRPr sz="1279" b="1"/>
            </a:lvl6pPr>
            <a:lvl7pPr marL="2192091" indent="0">
              <a:buNone/>
              <a:defRPr sz="1279" b="1"/>
            </a:lvl7pPr>
            <a:lvl8pPr marL="2557440" indent="0">
              <a:buNone/>
              <a:defRPr sz="1279" b="1"/>
            </a:lvl8pPr>
            <a:lvl9pPr marL="2922788" indent="0">
              <a:buNone/>
              <a:defRPr sz="127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27" y="4734128"/>
            <a:ext cx="3091314" cy="69631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9302" y="3177087"/>
            <a:ext cx="3106539" cy="1557041"/>
          </a:xfrm>
        </p:spPr>
        <p:txBody>
          <a:bodyPr anchor="b"/>
          <a:lstStyle>
            <a:lvl1pPr marL="0" indent="0">
              <a:buNone/>
              <a:defRPr sz="1918" b="1"/>
            </a:lvl1pPr>
            <a:lvl2pPr marL="365349" indent="0">
              <a:buNone/>
              <a:defRPr sz="1598" b="1"/>
            </a:lvl2pPr>
            <a:lvl3pPr marL="730697" indent="0">
              <a:buNone/>
              <a:defRPr sz="1438" b="1"/>
            </a:lvl3pPr>
            <a:lvl4pPr marL="1096046" indent="0">
              <a:buNone/>
              <a:defRPr sz="1279" b="1"/>
            </a:lvl4pPr>
            <a:lvl5pPr marL="1461394" indent="0">
              <a:buNone/>
              <a:defRPr sz="1279" b="1"/>
            </a:lvl5pPr>
            <a:lvl6pPr marL="1826743" indent="0">
              <a:buNone/>
              <a:defRPr sz="1279" b="1"/>
            </a:lvl6pPr>
            <a:lvl7pPr marL="2192091" indent="0">
              <a:buNone/>
              <a:defRPr sz="1279" b="1"/>
            </a:lvl7pPr>
            <a:lvl8pPr marL="2557440" indent="0">
              <a:buNone/>
              <a:defRPr sz="1279" b="1"/>
            </a:lvl8pPr>
            <a:lvl9pPr marL="2922788" indent="0">
              <a:buNone/>
              <a:defRPr sz="127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99302" y="4734128"/>
            <a:ext cx="3106539" cy="69631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BBE-FA19-44C5-A876-0154440E1190}" type="datetimeFigureOut">
              <a:rPr lang="it-IT" smtClean="0"/>
              <a:t>03/07/24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4DC-E029-4E55-8E8C-4B6376330E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85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BBE-FA19-44C5-A876-0154440E1190}" type="datetimeFigureOut">
              <a:rPr lang="it-IT" smtClean="0"/>
              <a:t>03/07/24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4DC-E029-4E55-8E8C-4B6376330E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51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BBE-FA19-44C5-A876-0154440E1190}" type="datetimeFigureOut">
              <a:rPr lang="it-IT" smtClean="0"/>
              <a:t>03/07/24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4DC-E029-4E55-8E8C-4B6376330E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49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26" y="864023"/>
            <a:ext cx="2356783" cy="3024082"/>
          </a:xfrm>
        </p:spPr>
        <p:txBody>
          <a:bodyPr anchor="b"/>
          <a:lstStyle>
            <a:lvl1pPr>
              <a:defRPr sz="255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6538" y="1866053"/>
            <a:ext cx="3699302" cy="9210249"/>
          </a:xfrm>
        </p:spPr>
        <p:txBody>
          <a:bodyPr/>
          <a:lstStyle>
            <a:lvl1pPr>
              <a:defRPr sz="2557"/>
            </a:lvl1pPr>
            <a:lvl2pPr>
              <a:defRPr sz="2237"/>
            </a:lvl2pPr>
            <a:lvl3pPr>
              <a:defRPr sz="1918"/>
            </a:lvl3pPr>
            <a:lvl4pPr>
              <a:defRPr sz="1598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326" y="3888105"/>
            <a:ext cx="2356783" cy="7203195"/>
          </a:xfrm>
        </p:spPr>
        <p:txBody>
          <a:bodyPr/>
          <a:lstStyle>
            <a:lvl1pPr marL="0" indent="0">
              <a:buNone/>
              <a:defRPr sz="1279"/>
            </a:lvl1pPr>
            <a:lvl2pPr marL="365349" indent="0">
              <a:buNone/>
              <a:defRPr sz="1119"/>
            </a:lvl2pPr>
            <a:lvl3pPr marL="730697" indent="0">
              <a:buNone/>
              <a:defRPr sz="959"/>
            </a:lvl3pPr>
            <a:lvl4pPr marL="1096046" indent="0">
              <a:buNone/>
              <a:defRPr sz="799"/>
            </a:lvl4pPr>
            <a:lvl5pPr marL="1461394" indent="0">
              <a:buNone/>
              <a:defRPr sz="799"/>
            </a:lvl5pPr>
            <a:lvl6pPr marL="1826743" indent="0">
              <a:buNone/>
              <a:defRPr sz="799"/>
            </a:lvl6pPr>
            <a:lvl7pPr marL="2192091" indent="0">
              <a:buNone/>
              <a:defRPr sz="799"/>
            </a:lvl7pPr>
            <a:lvl8pPr marL="2557440" indent="0">
              <a:buNone/>
              <a:defRPr sz="799"/>
            </a:lvl8pPr>
            <a:lvl9pPr marL="2922788" indent="0">
              <a:buNone/>
              <a:defRPr sz="79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BBE-FA19-44C5-A876-0154440E1190}" type="datetimeFigureOut">
              <a:rPr lang="it-IT" smtClean="0"/>
              <a:t>03/07/24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4DC-E029-4E55-8E8C-4B6376330E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97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26" y="864023"/>
            <a:ext cx="2356783" cy="3024082"/>
          </a:xfrm>
        </p:spPr>
        <p:txBody>
          <a:bodyPr anchor="b"/>
          <a:lstStyle>
            <a:lvl1pPr>
              <a:defRPr sz="255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6538" y="1866053"/>
            <a:ext cx="3699302" cy="9210249"/>
          </a:xfrm>
        </p:spPr>
        <p:txBody>
          <a:bodyPr anchor="t"/>
          <a:lstStyle>
            <a:lvl1pPr marL="0" indent="0">
              <a:buNone/>
              <a:defRPr sz="2557"/>
            </a:lvl1pPr>
            <a:lvl2pPr marL="365349" indent="0">
              <a:buNone/>
              <a:defRPr sz="2237"/>
            </a:lvl2pPr>
            <a:lvl3pPr marL="730697" indent="0">
              <a:buNone/>
              <a:defRPr sz="1918"/>
            </a:lvl3pPr>
            <a:lvl4pPr marL="1096046" indent="0">
              <a:buNone/>
              <a:defRPr sz="1598"/>
            </a:lvl4pPr>
            <a:lvl5pPr marL="1461394" indent="0">
              <a:buNone/>
              <a:defRPr sz="1598"/>
            </a:lvl5pPr>
            <a:lvl6pPr marL="1826743" indent="0">
              <a:buNone/>
              <a:defRPr sz="1598"/>
            </a:lvl6pPr>
            <a:lvl7pPr marL="2192091" indent="0">
              <a:buNone/>
              <a:defRPr sz="1598"/>
            </a:lvl7pPr>
            <a:lvl8pPr marL="2557440" indent="0">
              <a:buNone/>
              <a:defRPr sz="1598"/>
            </a:lvl8pPr>
            <a:lvl9pPr marL="2922788" indent="0">
              <a:buNone/>
              <a:defRPr sz="1598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326" y="3888105"/>
            <a:ext cx="2356783" cy="7203195"/>
          </a:xfrm>
        </p:spPr>
        <p:txBody>
          <a:bodyPr/>
          <a:lstStyle>
            <a:lvl1pPr marL="0" indent="0">
              <a:buNone/>
              <a:defRPr sz="1279"/>
            </a:lvl1pPr>
            <a:lvl2pPr marL="365349" indent="0">
              <a:buNone/>
              <a:defRPr sz="1119"/>
            </a:lvl2pPr>
            <a:lvl3pPr marL="730697" indent="0">
              <a:buNone/>
              <a:defRPr sz="959"/>
            </a:lvl3pPr>
            <a:lvl4pPr marL="1096046" indent="0">
              <a:buNone/>
              <a:defRPr sz="799"/>
            </a:lvl4pPr>
            <a:lvl5pPr marL="1461394" indent="0">
              <a:buNone/>
              <a:defRPr sz="799"/>
            </a:lvl5pPr>
            <a:lvl6pPr marL="1826743" indent="0">
              <a:buNone/>
              <a:defRPr sz="799"/>
            </a:lvl6pPr>
            <a:lvl7pPr marL="2192091" indent="0">
              <a:buNone/>
              <a:defRPr sz="799"/>
            </a:lvl7pPr>
            <a:lvl8pPr marL="2557440" indent="0">
              <a:buNone/>
              <a:defRPr sz="799"/>
            </a:lvl8pPr>
            <a:lvl9pPr marL="2922788" indent="0">
              <a:buNone/>
              <a:defRPr sz="79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BBE-FA19-44C5-A876-0154440E1190}" type="datetimeFigureOut">
              <a:rPr lang="it-IT" smtClean="0"/>
              <a:t>03/07/24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4DC-E029-4E55-8E8C-4B6376330E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73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375" y="690021"/>
            <a:ext cx="6302514" cy="25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375" y="3450093"/>
            <a:ext cx="6302514" cy="822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374" y="12012327"/>
            <a:ext cx="1644134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4BBE-FA19-44C5-A876-0154440E1190}" type="datetimeFigureOut">
              <a:rPr lang="it-IT" smtClean="0"/>
              <a:t>03/07/24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531" y="12012327"/>
            <a:ext cx="2466201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0755" y="12012327"/>
            <a:ext cx="1644134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F4DC-E029-4E55-8E8C-4B6376330E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44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30697" rtl="0" eaLnBrk="1" latinLnBrk="0" hangingPunct="1">
        <a:lnSpc>
          <a:spcPct val="90000"/>
        </a:lnSpc>
        <a:spcBef>
          <a:spcPct val="0"/>
        </a:spcBef>
        <a:buNone/>
        <a:defRPr sz="35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674" indent="-182674" algn="l" defTabSz="730697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237" kern="1200">
          <a:solidFill>
            <a:schemeClr val="tx1"/>
          </a:solidFill>
          <a:latin typeface="+mn-lt"/>
          <a:ea typeface="+mn-ea"/>
          <a:cs typeface="+mn-cs"/>
        </a:defRPr>
      </a:lvl1pPr>
      <a:lvl2pPr marL="548023" indent="-182674" algn="l" defTabSz="73069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18" kern="1200">
          <a:solidFill>
            <a:schemeClr val="tx1"/>
          </a:solidFill>
          <a:latin typeface="+mn-lt"/>
          <a:ea typeface="+mn-ea"/>
          <a:cs typeface="+mn-cs"/>
        </a:defRPr>
      </a:lvl2pPr>
      <a:lvl3pPr marL="913371" indent="-182674" algn="l" defTabSz="73069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3pPr>
      <a:lvl4pPr marL="1278720" indent="-182674" algn="l" defTabSz="73069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38" kern="1200">
          <a:solidFill>
            <a:schemeClr val="tx1"/>
          </a:solidFill>
          <a:latin typeface="+mn-lt"/>
          <a:ea typeface="+mn-ea"/>
          <a:cs typeface="+mn-cs"/>
        </a:defRPr>
      </a:lvl4pPr>
      <a:lvl5pPr marL="1644068" indent="-182674" algn="l" defTabSz="73069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38" kern="1200">
          <a:solidFill>
            <a:schemeClr val="tx1"/>
          </a:solidFill>
          <a:latin typeface="+mn-lt"/>
          <a:ea typeface="+mn-ea"/>
          <a:cs typeface="+mn-cs"/>
        </a:defRPr>
      </a:lvl5pPr>
      <a:lvl6pPr marL="2009417" indent="-182674" algn="l" defTabSz="73069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38" kern="1200">
          <a:solidFill>
            <a:schemeClr val="tx1"/>
          </a:solidFill>
          <a:latin typeface="+mn-lt"/>
          <a:ea typeface="+mn-ea"/>
          <a:cs typeface="+mn-cs"/>
        </a:defRPr>
      </a:lvl6pPr>
      <a:lvl7pPr marL="2374765" indent="-182674" algn="l" defTabSz="73069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38" kern="1200">
          <a:solidFill>
            <a:schemeClr val="tx1"/>
          </a:solidFill>
          <a:latin typeface="+mn-lt"/>
          <a:ea typeface="+mn-ea"/>
          <a:cs typeface="+mn-cs"/>
        </a:defRPr>
      </a:lvl7pPr>
      <a:lvl8pPr marL="2740114" indent="-182674" algn="l" defTabSz="73069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38" kern="1200">
          <a:solidFill>
            <a:schemeClr val="tx1"/>
          </a:solidFill>
          <a:latin typeface="+mn-lt"/>
          <a:ea typeface="+mn-ea"/>
          <a:cs typeface="+mn-cs"/>
        </a:defRPr>
      </a:lvl8pPr>
      <a:lvl9pPr marL="3105462" indent="-182674" algn="l" defTabSz="73069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0697" rtl="0" eaLnBrk="1" latinLnBrk="0" hangingPunct="1">
        <a:defRPr sz="1438" kern="1200">
          <a:solidFill>
            <a:schemeClr val="tx1"/>
          </a:solidFill>
          <a:latin typeface="+mn-lt"/>
          <a:ea typeface="+mn-ea"/>
          <a:cs typeface="+mn-cs"/>
        </a:defRPr>
      </a:lvl1pPr>
      <a:lvl2pPr marL="365349" algn="l" defTabSz="730697" rtl="0" eaLnBrk="1" latinLnBrk="0" hangingPunct="1">
        <a:defRPr sz="1438" kern="1200">
          <a:solidFill>
            <a:schemeClr val="tx1"/>
          </a:solidFill>
          <a:latin typeface="+mn-lt"/>
          <a:ea typeface="+mn-ea"/>
          <a:cs typeface="+mn-cs"/>
        </a:defRPr>
      </a:lvl2pPr>
      <a:lvl3pPr marL="730697" algn="l" defTabSz="730697" rtl="0" eaLnBrk="1" latinLnBrk="0" hangingPunct="1">
        <a:defRPr sz="1438" kern="1200">
          <a:solidFill>
            <a:schemeClr val="tx1"/>
          </a:solidFill>
          <a:latin typeface="+mn-lt"/>
          <a:ea typeface="+mn-ea"/>
          <a:cs typeface="+mn-cs"/>
        </a:defRPr>
      </a:lvl3pPr>
      <a:lvl4pPr marL="1096046" algn="l" defTabSz="730697" rtl="0" eaLnBrk="1" latinLnBrk="0" hangingPunct="1">
        <a:defRPr sz="1438" kern="1200">
          <a:solidFill>
            <a:schemeClr val="tx1"/>
          </a:solidFill>
          <a:latin typeface="+mn-lt"/>
          <a:ea typeface="+mn-ea"/>
          <a:cs typeface="+mn-cs"/>
        </a:defRPr>
      </a:lvl4pPr>
      <a:lvl5pPr marL="1461394" algn="l" defTabSz="730697" rtl="0" eaLnBrk="1" latinLnBrk="0" hangingPunct="1">
        <a:defRPr sz="1438" kern="1200">
          <a:solidFill>
            <a:schemeClr val="tx1"/>
          </a:solidFill>
          <a:latin typeface="+mn-lt"/>
          <a:ea typeface="+mn-ea"/>
          <a:cs typeface="+mn-cs"/>
        </a:defRPr>
      </a:lvl5pPr>
      <a:lvl6pPr marL="1826743" algn="l" defTabSz="730697" rtl="0" eaLnBrk="1" latinLnBrk="0" hangingPunct="1">
        <a:defRPr sz="1438" kern="1200">
          <a:solidFill>
            <a:schemeClr val="tx1"/>
          </a:solidFill>
          <a:latin typeface="+mn-lt"/>
          <a:ea typeface="+mn-ea"/>
          <a:cs typeface="+mn-cs"/>
        </a:defRPr>
      </a:lvl6pPr>
      <a:lvl7pPr marL="2192091" algn="l" defTabSz="730697" rtl="0" eaLnBrk="1" latinLnBrk="0" hangingPunct="1">
        <a:defRPr sz="1438" kern="1200">
          <a:solidFill>
            <a:schemeClr val="tx1"/>
          </a:solidFill>
          <a:latin typeface="+mn-lt"/>
          <a:ea typeface="+mn-ea"/>
          <a:cs typeface="+mn-cs"/>
        </a:defRPr>
      </a:lvl7pPr>
      <a:lvl8pPr marL="2557440" algn="l" defTabSz="730697" rtl="0" eaLnBrk="1" latinLnBrk="0" hangingPunct="1">
        <a:defRPr sz="1438" kern="1200">
          <a:solidFill>
            <a:schemeClr val="tx1"/>
          </a:solidFill>
          <a:latin typeface="+mn-lt"/>
          <a:ea typeface="+mn-ea"/>
          <a:cs typeface="+mn-cs"/>
        </a:defRPr>
      </a:lvl8pPr>
      <a:lvl9pPr marL="2922788" algn="l" defTabSz="730697" rtl="0" eaLnBrk="1" latinLnBrk="0" hangingPunct="1">
        <a:defRPr sz="14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E05965-40A4-6CFA-E729-BD93FC88D337}"/>
              </a:ext>
            </a:extLst>
          </p:cNvPr>
          <p:cNvSpPr txBox="1"/>
          <p:nvPr/>
        </p:nvSpPr>
        <p:spPr>
          <a:xfrm>
            <a:off x="364137" y="1383485"/>
            <a:ext cx="65789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TITOLO</a:t>
            </a:r>
            <a:endParaRPr lang="it-IT" sz="20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AFD6B1-EB53-5836-CA9E-DBB60AE04359}"/>
              </a:ext>
            </a:extLst>
          </p:cNvPr>
          <p:cNvSpPr txBox="1"/>
          <p:nvPr/>
        </p:nvSpPr>
        <p:spPr>
          <a:xfrm>
            <a:off x="113125" y="2091371"/>
            <a:ext cx="7081011" cy="58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AFFILIAZIONI</a:t>
            </a:r>
          </a:p>
        </p:txBody>
      </p: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40CC6FEA-E867-1E5B-5A34-55D8168FD55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3631" y="1205937"/>
            <a:ext cx="6480000" cy="0"/>
          </a:xfrm>
          <a:prstGeom prst="line">
            <a:avLst/>
          </a:prstGeom>
          <a:ln>
            <a:solidFill>
              <a:srgbClr val="37814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7" name="Immagine 36">
            <a:extLst>
              <a:ext uri="{FF2B5EF4-FFF2-40B4-BE49-F238E27FC236}">
                <a16:creationId xmlns:a16="http://schemas.microsoft.com/office/drawing/2014/main" id="{93E84278-5D5B-1809-3F2C-0531D382B3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84" y="125978"/>
            <a:ext cx="6705379" cy="910359"/>
          </a:xfrm>
          <a:prstGeom prst="rect">
            <a:avLst/>
          </a:prstGeom>
        </p:spPr>
      </p:pic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6CCF6734-F50D-4842-3235-0B124270B8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" y="135914"/>
            <a:ext cx="889561" cy="89664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AC1DE3-C94F-8E37-EA83-26AA6D32E647}"/>
              </a:ext>
            </a:extLst>
          </p:cNvPr>
          <p:cNvSpPr txBox="1"/>
          <p:nvPr/>
        </p:nvSpPr>
        <p:spPr>
          <a:xfrm>
            <a:off x="413631" y="2842412"/>
            <a:ext cx="6529494" cy="281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solidFill>
                  <a:srgbClr val="3781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TESTO:</a:t>
            </a:r>
            <a:r>
              <a:rPr lang="it-IT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TESTO</a:t>
            </a:r>
            <a:endParaRPr lang="it-IT" sz="1200" dirty="0"/>
          </a:p>
        </p:txBody>
      </p:sp>
      <p:pic>
        <p:nvPicPr>
          <p:cNvPr id="6" name="Immagine 5" descr="Immagine che contiene edificio, grattacielo, skyline&#10;&#10;Descrizione generata automaticamente">
            <a:extLst>
              <a:ext uri="{FF2B5EF4-FFF2-40B4-BE49-F238E27FC236}">
                <a16:creationId xmlns:a16="http://schemas.microsoft.com/office/drawing/2014/main" id="{30752D82-05D7-7EC9-5CFF-A6AC9BE8E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911906"/>
            <a:ext cx="7307263" cy="204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58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405</TotalTime>
  <Words>7</Words>
  <Application>Microsoft Macintosh PowerPoint</Application>
  <PresentationFormat>Personalizzato</PresentationFormat>
  <Paragraphs>5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Sabino Ceci</dc:creator>
  <cp:lastModifiedBy>Silvia De Carlo - AIMS Eventi Italy</cp:lastModifiedBy>
  <cp:revision>5</cp:revision>
  <dcterms:created xsi:type="dcterms:W3CDTF">2023-05-01T11:03:36Z</dcterms:created>
  <dcterms:modified xsi:type="dcterms:W3CDTF">2024-07-03T08:38:18Z</dcterms:modified>
</cp:coreProperties>
</file>